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a690fcc7e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a690fcc7e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a7961f5fd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a7961f5fd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a7961f5fd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a7961f5fd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a690fcc7e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a690fcc7e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a690fcc7e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a690fcc7e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a7961f5f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a7961f5f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a690fcc7e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a690fcc7e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Создано для компании</a:t>
            </a: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ru" sz="600"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</a:t>
            </a: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575" y="1283800"/>
            <a:ext cx="79374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000000"/>
                </a:solidFill>
              </a:rPr>
              <a:t>Самаровский хакатон - </a:t>
            </a:r>
            <a:r>
              <a:rPr lang="ru" sz="4800">
                <a:solidFill>
                  <a:srgbClr val="000000"/>
                </a:solidFill>
              </a:rPr>
              <a:t>МедГос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/>
              <a:t>Кубики</a:t>
            </a:r>
            <a:endParaRPr b="1" sz="1400"/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2450" y="3786247"/>
            <a:ext cx="1304925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/>
          <p:nvPr/>
        </p:nvSpPr>
        <p:spPr>
          <a:xfrm>
            <a:off x="235950" y="157300"/>
            <a:ext cx="817800" cy="180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18"/>
          <p:cNvSpPr/>
          <p:nvPr/>
        </p:nvSpPr>
        <p:spPr>
          <a:xfrm>
            <a:off x="1277050" y="157300"/>
            <a:ext cx="1900200" cy="180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7"/>
          <p:cNvSpPr txBox="1"/>
          <p:nvPr>
            <p:ph idx="4294967295" type="body"/>
          </p:nvPr>
        </p:nvSpPr>
        <p:spPr>
          <a:xfrm>
            <a:off x="1066950" y="1741475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400">
                <a:solidFill>
                  <a:srgbClr val="FFFFFF"/>
                </a:solidFill>
              </a:rPr>
              <a:t>Ревью бота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249" name="Google Shape;249;p27"/>
          <p:cNvSpPr/>
          <p:nvPr/>
        </p:nvSpPr>
        <p:spPr>
          <a:xfrm>
            <a:off x="707825" y="1053875"/>
            <a:ext cx="1022400" cy="2832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Видение</a:t>
            </a:r>
            <a:endParaRPr sz="800"/>
          </a:p>
        </p:txBody>
      </p:sp>
      <p:sp>
        <p:nvSpPr>
          <p:cNvPr id="255" name="Google Shape;255;p28"/>
          <p:cNvSpPr txBox="1"/>
          <p:nvPr/>
        </p:nvSpPr>
        <p:spPr>
          <a:xfrm>
            <a:off x="385375" y="3462425"/>
            <a:ext cx="1124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12.</a:t>
            </a:r>
            <a:r>
              <a:rPr b="1" lang="ru">
                <a:latin typeface="Lato"/>
                <a:ea typeface="Lato"/>
                <a:cs typeface="Lato"/>
                <a:sym typeface="Lato"/>
              </a:rPr>
              <a:t>23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8"/>
          <p:cNvSpPr txBox="1"/>
          <p:nvPr>
            <p:ph type="title"/>
          </p:nvPr>
        </p:nvSpPr>
        <p:spPr>
          <a:xfrm>
            <a:off x="803537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Создание прототипа</a:t>
            </a:r>
            <a:endParaRPr sz="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 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57" name="Google Shape;257;p28"/>
          <p:cNvSpPr txBox="1"/>
          <p:nvPr>
            <p:ph idx="4294967295" type="body"/>
          </p:nvPr>
        </p:nvSpPr>
        <p:spPr>
          <a:xfrm>
            <a:off x="803537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700"/>
              <a:t>Создание прототипа на хакатоне</a:t>
            </a:r>
            <a:endParaRPr sz="700"/>
          </a:p>
        </p:txBody>
      </p:sp>
      <p:sp>
        <p:nvSpPr>
          <p:cNvPr id="258" name="Google Shape;258;p28"/>
          <p:cNvSpPr txBox="1"/>
          <p:nvPr/>
        </p:nvSpPr>
        <p:spPr>
          <a:xfrm>
            <a:off x="2062849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01.24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8"/>
          <p:cNvSpPr txBox="1"/>
          <p:nvPr>
            <p:ph type="title"/>
          </p:nvPr>
        </p:nvSpPr>
        <p:spPr>
          <a:xfrm>
            <a:off x="2230906" y="383760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Добавление BackEnd`а 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60" name="Google Shape;260;p28"/>
          <p:cNvSpPr txBox="1"/>
          <p:nvPr>
            <p:ph idx="4294967295" type="body"/>
          </p:nvPr>
        </p:nvSpPr>
        <p:spPr>
          <a:xfrm>
            <a:off x="2230906" y="406852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/>
              <a:t>Добавление BackEnd и северной части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61" name="Google Shape;261;p28"/>
          <p:cNvSpPr txBox="1"/>
          <p:nvPr/>
        </p:nvSpPr>
        <p:spPr>
          <a:xfrm>
            <a:off x="3465538" y="3462416"/>
            <a:ext cx="692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02.24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2" name="Google Shape;262;p28"/>
          <p:cNvSpPr txBox="1"/>
          <p:nvPr>
            <p:ph type="title"/>
          </p:nvPr>
        </p:nvSpPr>
        <p:spPr>
          <a:xfrm>
            <a:off x="368190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Улучшение пользовательского </a:t>
            </a:r>
            <a:r>
              <a:rPr lang="ru" sz="800">
                <a:solidFill>
                  <a:srgbClr val="000000"/>
                </a:solidFill>
              </a:rPr>
              <a:t>опыта</a:t>
            </a:r>
            <a:r>
              <a:rPr lang="ru" sz="800">
                <a:solidFill>
                  <a:srgbClr val="000000"/>
                </a:solidFill>
              </a:rPr>
              <a:t> 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63" name="Google Shape;263;p28"/>
          <p:cNvSpPr txBox="1"/>
          <p:nvPr>
            <p:ph idx="4294967295" type="body"/>
          </p:nvPr>
        </p:nvSpPr>
        <p:spPr>
          <a:xfrm>
            <a:off x="3681909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/>
              <a:t>Обновление сайта, добавление светлой темы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64" name="Google Shape;264;p28"/>
          <p:cNvSpPr txBox="1"/>
          <p:nvPr/>
        </p:nvSpPr>
        <p:spPr>
          <a:xfrm>
            <a:off x="4871274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02.24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8"/>
          <p:cNvSpPr txBox="1"/>
          <p:nvPr>
            <p:ph type="title"/>
          </p:nvPr>
        </p:nvSpPr>
        <p:spPr>
          <a:xfrm>
            <a:off x="5136128" y="383760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Добавление функционала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66" name="Google Shape;266;p28"/>
          <p:cNvSpPr txBox="1"/>
          <p:nvPr>
            <p:ph idx="4294967295" type="body"/>
          </p:nvPr>
        </p:nvSpPr>
        <p:spPr>
          <a:xfrm>
            <a:off x="5136128" y="406852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/>
              <a:t>Добавление функционала боту и сайту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67" name="Google Shape;267;p28"/>
          <p:cNvSpPr txBox="1"/>
          <p:nvPr/>
        </p:nvSpPr>
        <p:spPr>
          <a:xfrm>
            <a:off x="6325138" y="3462416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03.24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8"/>
          <p:cNvSpPr txBox="1"/>
          <p:nvPr>
            <p:ph type="title"/>
          </p:nvPr>
        </p:nvSpPr>
        <p:spPr>
          <a:xfrm>
            <a:off x="658559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Завершение проекта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69" name="Google Shape;269;p28"/>
          <p:cNvSpPr txBox="1"/>
          <p:nvPr>
            <p:ph idx="4294967295" type="body"/>
          </p:nvPr>
        </p:nvSpPr>
        <p:spPr>
          <a:xfrm>
            <a:off x="6585599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/>
              <a:t>Завершение проекта, коммит на гитхаб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  <p:pic>
        <p:nvPicPr>
          <p:cNvPr descr="shutterstock_429987889_edited.jpg" id="270" name="Google Shape;270;p28"/>
          <p:cNvPicPr preferRelativeResize="0"/>
          <p:nvPr/>
        </p:nvPicPr>
        <p:blipFill rotWithShape="1">
          <a:blip r:embed="rId3">
            <a:alphaModFix/>
          </a:blip>
          <a:srcRect b="6621" l="0" r="0" t="91660"/>
          <a:stretch/>
        </p:blipFill>
        <p:spPr>
          <a:xfrm>
            <a:off x="885125" y="3339575"/>
            <a:ext cx="8265375" cy="1324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1" name="Google Shape;271;p28"/>
          <p:cNvGrpSpPr/>
          <p:nvPr/>
        </p:nvGrpSpPr>
        <p:grpSpPr>
          <a:xfrm>
            <a:off x="845575" y="3060165"/>
            <a:ext cx="92400" cy="411825"/>
            <a:chOff x="845575" y="2563700"/>
            <a:chExt cx="92400" cy="411825"/>
          </a:xfrm>
        </p:grpSpPr>
        <p:cxnSp>
          <p:nvCxnSpPr>
            <p:cNvPr id="272" name="Google Shape;272;p28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3" name="Google Shape;273;p28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28"/>
          <p:cNvGrpSpPr/>
          <p:nvPr/>
        </p:nvGrpSpPr>
        <p:grpSpPr>
          <a:xfrm rot="10800000">
            <a:off x="2296375" y="3339567"/>
            <a:ext cx="92400" cy="411825"/>
            <a:chOff x="2070100" y="2563700"/>
            <a:chExt cx="92400" cy="411825"/>
          </a:xfrm>
        </p:grpSpPr>
        <p:cxnSp>
          <p:nvCxnSpPr>
            <p:cNvPr id="275" name="Google Shape;275;p28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6" name="Google Shape;276;p28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28"/>
          <p:cNvGrpSpPr/>
          <p:nvPr/>
        </p:nvGrpSpPr>
        <p:grpSpPr>
          <a:xfrm>
            <a:off x="3747175" y="3060165"/>
            <a:ext cx="92400" cy="411825"/>
            <a:chOff x="845575" y="2563700"/>
            <a:chExt cx="92400" cy="411825"/>
          </a:xfrm>
        </p:grpSpPr>
        <p:cxnSp>
          <p:nvCxnSpPr>
            <p:cNvPr id="278" name="Google Shape;278;p28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9" name="Google Shape;279;p28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" name="Google Shape;280;p28"/>
          <p:cNvGrpSpPr/>
          <p:nvPr/>
        </p:nvGrpSpPr>
        <p:grpSpPr>
          <a:xfrm rot="10800000">
            <a:off x="5197975" y="3339567"/>
            <a:ext cx="92400" cy="411825"/>
            <a:chOff x="2070100" y="2563700"/>
            <a:chExt cx="92400" cy="411825"/>
          </a:xfrm>
        </p:grpSpPr>
        <p:cxnSp>
          <p:nvCxnSpPr>
            <p:cNvPr id="281" name="Google Shape;281;p28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2" name="Google Shape;282;p28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28"/>
          <p:cNvGrpSpPr/>
          <p:nvPr/>
        </p:nvGrpSpPr>
        <p:grpSpPr>
          <a:xfrm>
            <a:off x="6648775" y="3060165"/>
            <a:ext cx="92400" cy="411825"/>
            <a:chOff x="845575" y="2563700"/>
            <a:chExt cx="92400" cy="411825"/>
          </a:xfrm>
        </p:grpSpPr>
        <p:cxnSp>
          <p:nvCxnSpPr>
            <p:cNvPr id="284" name="Google Shape;284;p28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5" name="Google Shape;285;p28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28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9"/>
          <p:cNvSpPr txBox="1"/>
          <p:nvPr>
            <p:ph type="ctrTitle"/>
          </p:nvPr>
        </p:nvSpPr>
        <p:spPr>
          <a:xfrm>
            <a:off x="727950" y="6775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rgbClr val="000000"/>
                </a:solidFill>
              </a:rPr>
              <a:t>Вы можете протестировать бота прямо сейчас просканировав QR-код</a:t>
            </a:r>
            <a:endParaRPr sz="1300"/>
          </a:p>
        </p:txBody>
      </p:sp>
      <p:pic>
        <p:nvPicPr>
          <p:cNvPr id="292" name="Google Shape;2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3775" y="1386450"/>
            <a:ext cx="2496451" cy="249645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9"/>
          <p:cNvSpPr txBox="1"/>
          <p:nvPr/>
        </p:nvSpPr>
        <p:spPr>
          <a:xfrm>
            <a:off x="3573450" y="3995275"/>
            <a:ext cx="19971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@medgos_bot</a:t>
            </a:r>
            <a:endParaRPr b="1" sz="2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9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5" name="Google Shape;295;p29"/>
          <p:cNvSpPr txBox="1"/>
          <p:nvPr/>
        </p:nvSpPr>
        <p:spPr>
          <a:xfrm>
            <a:off x="6338925" y="1053875"/>
            <a:ext cx="31500" cy="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000000"/>
                </a:solidFill>
              </a:rPr>
              <a:t>Спасибо!</a:t>
            </a:r>
            <a:endParaRPr/>
          </a:p>
        </p:txBody>
      </p:sp>
      <p:sp>
        <p:nvSpPr>
          <p:cNvPr id="301" name="Google Shape;301;p30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02" name="Google Shape;3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3026" y="1166250"/>
            <a:ext cx="2496451" cy="2496451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0"/>
          <p:cNvSpPr txBox="1"/>
          <p:nvPr/>
        </p:nvSpPr>
        <p:spPr>
          <a:xfrm>
            <a:off x="5884950" y="3775075"/>
            <a:ext cx="2532600" cy="10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@bolgaro4ka</a:t>
            </a:r>
            <a:br>
              <a:rPr b="1" lang="ru" sz="2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b="1" lang="ru" sz="2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@thisisignitedoreo</a:t>
            </a:r>
            <a:endParaRPr b="1"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/>
          <p:nvPr/>
        </p:nvSpPr>
        <p:spPr>
          <a:xfrm>
            <a:off x="1293850" y="2274391"/>
            <a:ext cx="1607700" cy="20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Тема хакатона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Что мы хотим сделать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Что такое МедГос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3448626" y="2274400"/>
            <a:ext cx="1807800" cy="20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Ревью проекта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Ревью сайта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Ревью бота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Видение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5610439" y="2274391"/>
            <a:ext cx="1607700" cy="20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Апробация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Спасибо!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1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  <p:sp>
        <p:nvSpPr>
          <p:cNvPr id="190" name="Google Shape;190;p19"/>
          <p:cNvSpPr/>
          <p:nvPr/>
        </p:nvSpPr>
        <p:spPr>
          <a:xfrm>
            <a:off x="235950" y="157300"/>
            <a:ext cx="3350700" cy="180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"/>
          <p:cNvSpPr txBox="1"/>
          <p:nvPr>
            <p:ph type="title"/>
          </p:nvPr>
        </p:nvSpPr>
        <p:spPr>
          <a:xfrm>
            <a:off x="7276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Тема хакатона</a:t>
            </a:r>
            <a:endParaRPr/>
          </a:p>
        </p:txBody>
      </p:sp>
      <p:sp>
        <p:nvSpPr>
          <p:cNvPr id="197" name="Google Shape;197;p20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Сайт, что будет содержать в себе электронный кабинет, в котором будет производиться видео встреча с медицинским персоналом - врачами, также создание личного кабинета позволяющего (пользователю и врачу) загружать, сохранять, удалять и просматривать медицинские показания, справки, рекомендации врачей, истории болезней и т.д.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shutterstock_429987889_edited.jpg" id="198" name="Google Shape;198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 txBox="1"/>
          <p:nvPr>
            <p:ph type="title"/>
          </p:nvPr>
        </p:nvSpPr>
        <p:spPr>
          <a:xfrm>
            <a:off x="466650" y="2097250"/>
            <a:ext cx="8210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Совпадения с реальными компаниями случайны</a:t>
            </a:r>
            <a:endParaRPr/>
          </a:p>
        </p:txBody>
      </p:sp>
      <p:pic>
        <p:nvPicPr>
          <p:cNvPr descr="shutterstock_429987889_edited.jpg" id="205" name="Google Shape;205;p21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1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2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мы хотим сделать</a:t>
            </a:r>
            <a:endParaRPr b="0"/>
          </a:p>
        </p:txBody>
      </p:sp>
      <p:sp>
        <p:nvSpPr>
          <p:cNvPr id="212" name="Google Shape;212;p22"/>
          <p:cNvSpPr txBox="1"/>
          <p:nvPr>
            <p:ph idx="1" type="body"/>
          </p:nvPr>
        </p:nvSpPr>
        <p:spPr>
          <a:xfrm>
            <a:off x="1241950" y="1970100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100"/>
              <a:t>Сайт на котором будет личный кабинет, в котором пользователь сможет загружать\сохранять документы, созваниваться. </a:t>
            </a:r>
            <a:r>
              <a:rPr lang="ru" sz="1100"/>
              <a:t>Неотъемлемой</a:t>
            </a:r>
            <a:r>
              <a:rPr lang="ru" sz="1100"/>
              <a:t> частью проекта будет </a:t>
            </a:r>
            <a:r>
              <a:rPr lang="ru" sz="1100"/>
              <a:t>телеграм бот, с помощью которого можно будет отправлять свои вопросы врачу или ChatGPT, загружать\принимать документы</a:t>
            </a:r>
            <a:endParaRPr sz="1100"/>
          </a:p>
        </p:txBody>
      </p:sp>
      <p:pic>
        <p:nvPicPr>
          <p:cNvPr id="213" name="Google Shape;2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2350" y="1225825"/>
            <a:ext cx="3300551" cy="122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4673" y="2950500"/>
            <a:ext cx="1695900" cy="1837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2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3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такое МедГос</a:t>
            </a:r>
            <a:endParaRPr b="0"/>
          </a:p>
        </p:txBody>
      </p:sp>
      <p:sp>
        <p:nvSpPr>
          <p:cNvPr id="221" name="Google Shape;221;p23"/>
          <p:cNvSpPr txBox="1"/>
          <p:nvPr>
            <p:ph idx="1" type="body"/>
          </p:nvPr>
        </p:nvSpPr>
        <p:spPr>
          <a:xfrm>
            <a:off x="1138050" y="1907200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МедГос - вымышленная компания, </a:t>
            </a:r>
            <a:r>
              <a:rPr lang="ru" sz="1100"/>
              <a:t>предоставляющая</a:t>
            </a:r>
            <a:r>
              <a:rPr lang="ru" sz="1100"/>
              <a:t> медицинские услуги высокого уровня </a:t>
            </a:r>
            <a:r>
              <a:rPr lang="ru" sz="1100"/>
              <a:t>имеющая</a:t>
            </a:r>
            <a:r>
              <a:rPr lang="ru" sz="1100"/>
              <a:t> свой сайт с личным кабинетом и телеграм бота.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ru" sz="1100"/>
              <a:t>Спасибо, что выбрали МедГос для заботы о своем здоровье!</a:t>
            </a:r>
            <a:endParaRPr b="1" sz="1100"/>
          </a:p>
        </p:txBody>
      </p:sp>
      <p:pic>
        <p:nvPicPr>
          <p:cNvPr id="222" name="Google Shape;2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5200" y="1500825"/>
            <a:ext cx="3807750" cy="214186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3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 нас</a:t>
            </a:r>
            <a:r>
              <a:rPr lang="ru"/>
              <a:t> “МедГос”</a:t>
            </a:r>
            <a:endParaRPr b="0"/>
          </a:p>
        </p:txBody>
      </p:sp>
      <p:sp>
        <p:nvSpPr>
          <p:cNvPr id="229" name="Google Shape;229;p24"/>
          <p:cNvSpPr txBox="1"/>
          <p:nvPr>
            <p:ph idx="1" type="body"/>
          </p:nvPr>
        </p:nvSpPr>
        <p:spPr>
          <a:xfrm>
            <a:off x="781500" y="1960700"/>
            <a:ext cx="3893400" cy="20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Добро пожаловать в МедГос - вашего надежного партнера в области медицинских услуг!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100"/>
              <a:t>…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100"/>
              <a:t>Наша миссия - предоставить качественную и доступную медицинскую помощь, чтобы улучшить ваше самочувствие и качество жизни.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100"/>
              <a:t>…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30" name="Google Shape;230;p24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1" name="Google Shape;231;p24"/>
          <p:cNvSpPr txBox="1"/>
          <p:nvPr/>
        </p:nvSpPr>
        <p:spPr>
          <a:xfrm>
            <a:off x="5265200" y="2206950"/>
            <a:ext cx="33780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ru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Присоединяйтесь к нам в МедГос и доверьтесь опыту и заботе нашей команды. Мы работаем для вашего здоровья и счастья!</a:t>
            </a:r>
            <a:endParaRPr b="1"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5"/>
          <p:cNvSpPr txBox="1"/>
          <p:nvPr>
            <p:ph idx="4294967295" type="body"/>
          </p:nvPr>
        </p:nvSpPr>
        <p:spPr>
          <a:xfrm>
            <a:off x="1066950" y="1741475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400">
                <a:solidFill>
                  <a:srgbClr val="FFFFFF"/>
                </a:solidFill>
              </a:rPr>
              <a:t>Ревью проекта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237" name="Google Shape;237;p25"/>
          <p:cNvSpPr/>
          <p:nvPr/>
        </p:nvSpPr>
        <p:spPr>
          <a:xfrm>
            <a:off x="707825" y="1053875"/>
            <a:ext cx="1022400" cy="2832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 txBox="1"/>
          <p:nvPr>
            <p:ph idx="4294967295" type="body"/>
          </p:nvPr>
        </p:nvSpPr>
        <p:spPr>
          <a:xfrm>
            <a:off x="1066950" y="1741475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400">
                <a:solidFill>
                  <a:srgbClr val="FFFFFF"/>
                </a:solidFill>
              </a:rPr>
              <a:t>Ревью сайта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707825" y="1053875"/>
            <a:ext cx="1022400" cy="2832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